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6" r:id="rId1"/>
  </p:sldMasterIdLst>
  <p:notesMasterIdLst>
    <p:notesMasterId r:id="rId137"/>
  </p:notesMasterIdLst>
  <p:sldIdLst>
    <p:sldId id="285" r:id="rId2"/>
    <p:sldId id="416" r:id="rId3"/>
    <p:sldId id="425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49" r:id="rId12"/>
    <p:sldId id="427" r:id="rId13"/>
    <p:sldId id="428" r:id="rId14"/>
    <p:sldId id="429" r:id="rId15"/>
    <p:sldId id="430" r:id="rId16"/>
    <p:sldId id="431" r:id="rId17"/>
    <p:sldId id="452" r:id="rId18"/>
    <p:sldId id="432" r:id="rId19"/>
    <p:sldId id="433" r:id="rId20"/>
    <p:sldId id="435" r:id="rId21"/>
    <p:sldId id="436" r:id="rId22"/>
    <p:sldId id="437" r:id="rId23"/>
    <p:sldId id="438" r:id="rId24"/>
    <p:sldId id="439" r:id="rId25"/>
    <p:sldId id="444" r:id="rId26"/>
    <p:sldId id="441" r:id="rId27"/>
    <p:sldId id="426" r:id="rId28"/>
    <p:sldId id="442" r:id="rId29"/>
    <p:sldId id="445" r:id="rId30"/>
    <p:sldId id="446" r:id="rId31"/>
    <p:sldId id="447" r:id="rId32"/>
    <p:sldId id="454" r:id="rId33"/>
    <p:sldId id="455" r:id="rId34"/>
    <p:sldId id="448" r:id="rId35"/>
    <p:sldId id="443" r:id="rId36"/>
    <p:sldId id="450" r:id="rId37"/>
    <p:sldId id="453" r:id="rId38"/>
    <p:sldId id="457" r:id="rId39"/>
    <p:sldId id="451" r:id="rId40"/>
    <p:sldId id="302" r:id="rId41"/>
    <p:sldId id="304" r:id="rId42"/>
    <p:sldId id="30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 varScale="1">
        <p:scale>
          <a:sx n="111" d="100"/>
          <a:sy n="111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A5A00-4EA4-455B-BA76-B958C3934931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05FA3-15C0-4C4F-8D6D-A9E781CBDBC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E780C1-4B71-498C-A890-E7BC9E6EB427}" type="datetimeFigureOut">
              <a:rPr lang="cs-CZ" smtClean="0"/>
              <a:t>28.6.2019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5F2A449-F18F-4CB0-93A1-51CCAABFC37E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416823" cy="230425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   MŠ-ZŠ KOMENSKÉHO</a:t>
            </a:r>
            <a:endParaRPr lang="cs-CZ" sz="4400" dirty="0"/>
          </a:p>
        </p:txBody>
      </p:sp>
      <p:sp>
        <p:nvSpPr>
          <p:cNvPr id="13" name="Obdélník 12"/>
          <p:cNvSpPr/>
          <p:nvPr/>
        </p:nvSpPr>
        <p:spPr>
          <a:xfrm>
            <a:off x="2699792" y="3140968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tx2">
                    <a:lumMod val="90000"/>
                  </a:schemeClr>
                </a:solidFill>
              </a:rPr>
              <a:t>Školní rok 2018/2019</a:t>
            </a:r>
          </a:p>
        </p:txBody>
      </p:sp>
    </p:spTree>
    <p:extLst>
      <p:ext uri="{BB962C8B-B14F-4D97-AF65-F5344CB8AC3E}">
        <p14:creationId xmlns:p14="http://schemas.microsoft.com/office/powerpoint/2010/main" val="42839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25637" cy="4819228"/>
          </a:xfrm>
        </p:spPr>
      </p:pic>
    </p:spTree>
    <p:extLst>
      <p:ext uri="{BB962C8B-B14F-4D97-AF65-F5344CB8AC3E}">
        <p14:creationId xmlns:p14="http://schemas.microsoft.com/office/powerpoint/2010/main" val="19565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1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5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9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0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7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Vánoční koncert – Besední dům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528392" cy="4704523"/>
          </a:xfrm>
        </p:spPr>
      </p:pic>
    </p:spTree>
    <p:extLst>
      <p:ext uri="{BB962C8B-B14F-4D97-AF65-F5344CB8AC3E}">
        <p14:creationId xmlns:p14="http://schemas.microsoft.com/office/powerpoint/2010/main" val="3383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0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8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3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0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1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3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8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Technická hračka Tišnov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356853" cy="4017640"/>
          </a:xfrm>
        </p:spPr>
      </p:pic>
    </p:spTree>
    <p:extLst>
      <p:ext uri="{BB962C8B-B14F-4D97-AF65-F5344CB8AC3E}">
        <p14:creationId xmlns:p14="http://schemas.microsoft.com/office/powerpoint/2010/main" val="1946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9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3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7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92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4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5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508982" cy="4881736"/>
          </a:xfrm>
        </p:spPr>
      </p:pic>
    </p:spTree>
    <p:extLst>
      <p:ext uri="{BB962C8B-B14F-4D97-AF65-F5344CB8AC3E}">
        <p14:creationId xmlns:p14="http://schemas.microsoft.com/office/powerpoint/2010/main" val="23779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6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4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9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3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614392" cy="1143000"/>
          </a:xfrm>
        </p:spPr>
        <p:txBody>
          <a:bodyPr/>
          <a:lstStyle/>
          <a:p>
            <a:r>
              <a:rPr lang="cs-CZ" dirty="0" smtClean="0"/>
              <a:t>Karneval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380856" cy="4035642"/>
          </a:xfrm>
        </p:spPr>
      </p:pic>
    </p:spTree>
    <p:extLst>
      <p:ext uri="{BB962C8B-B14F-4D97-AF65-F5344CB8AC3E}">
        <p14:creationId xmlns:p14="http://schemas.microsoft.com/office/powerpoint/2010/main" val="2091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3668427" cy="4891236"/>
          </a:xfrm>
        </p:spPr>
      </p:pic>
    </p:spTree>
    <p:extLst>
      <p:ext uri="{BB962C8B-B14F-4D97-AF65-F5344CB8AC3E}">
        <p14:creationId xmlns:p14="http://schemas.microsoft.com/office/powerpoint/2010/main" val="29594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814192" cy="1642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Brno Soběšice - Jezírko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9276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11645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329626" cy="4747220"/>
          </a:xfrm>
        </p:spPr>
      </p:pic>
    </p:spTree>
    <p:extLst>
      <p:ext uri="{BB962C8B-B14F-4D97-AF65-F5344CB8AC3E}">
        <p14:creationId xmlns:p14="http://schemas.microsoft.com/office/powerpoint/2010/main" val="40100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50496" cy="1143000"/>
          </a:xfrm>
        </p:spPr>
        <p:txBody>
          <a:bodyPr/>
          <a:lstStyle/>
          <a:p>
            <a:r>
              <a:rPr lang="cs-CZ" dirty="0" smtClean="0"/>
              <a:t>Čarodějnický rej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462736" cy="4097052"/>
          </a:xfrm>
        </p:spPr>
      </p:pic>
    </p:spTree>
    <p:extLst>
      <p:ext uri="{BB962C8B-B14F-4D97-AF65-F5344CB8AC3E}">
        <p14:creationId xmlns:p14="http://schemas.microsoft.com/office/powerpoint/2010/main" val="21945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830416" cy="1143000"/>
          </a:xfrm>
        </p:spPr>
        <p:txBody>
          <a:bodyPr/>
          <a:lstStyle/>
          <a:p>
            <a:r>
              <a:rPr lang="cs-CZ" dirty="0" smtClean="0"/>
              <a:t>Návštěva ZUŠ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369520" cy="4027140"/>
          </a:xfrm>
        </p:spPr>
      </p:pic>
    </p:spTree>
    <p:extLst>
      <p:ext uri="{BB962C8B-B14F-4D97-AF65-F5344CB8AC3E}">
        <p14:creationId xmlns:p14="http://schemas.microsoft.com/office/powerpoint/2010/main" val="318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112568" cy="1143000"/>
          </a:xfrm>
        </p:spPr>
        <p:txBody>
          <a:bodyPr/>
          <a:lstStyle/>
          <a:p>
            <a:r>
              <a:rPr lang="cs-CZ" dirty="0" smtClean="0"/>
              <a:t>Divadlo  Radost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354865"/>
            <a:ext cx="3175781" cy="4234375"/>
          </a:xfrm>
        </p:spPr>
      </p:pic>
    </p:spTree>
    <p:extLst>
      <p:ext uri="{BB962C8B-B14F-4D97-AF65-F5344CB8AC3E}">
        <p14:creationId xmlns:p14="http://schemas.microsoft.com/office/powerpoint/2010/main" val="28776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902424" cy="1143000"/>
          </a:xfrm>
        </p:spPr>
        <p:txBody>
          <a:bodyPr/>
          <a:lstStyle/>
          <a:p>
            <a:r>
              <a:rPr lang="cs-CZ" dirty="0" smtClean="0"/>
              <a:t>Olympiáda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183830" cy="4116112"/>
          </a:xfrm>
        </p:spPr>
      </p:pic>
    </p:spTree>
    <p:extLst>
      <p:ext uri="{BB962C8B-B14F-4D97-AF65-F5344CB8AC3E}">
        <p14:creationId xmlns:p14="http://schemas.microsoft.com/office/powerpoint/2010/main" val="39364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352251" cy="4905330"/>
          </a:xfrm>
        </p:spPr>
      </p:pic>
    </p:spTree>
    <p:extLst>
      <p:ext uri="{BB962C8B-B14F-4D97-AF65-F5344CB8AC3E}">
        <p14:creationId xmlns:p14="http://schemas.microsoft.com/office/powerpoint/2010/main" val="5808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586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Den národnostních menšin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841776" cy="3888432"/>
          </a:xfrm>
        </p:spPr>
      </p:pic>
    </p:spTree>
    <p:extLst>
      <p:ext uri="{BB962C8B-B14F-4D97-AF65-F5344CB8AC3E}">
        <p14:creationId xmlns:p14="http://schemas.microsoft.com/office/powerpoint/2010/main" val="153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3" y="404664"/>
            <a:ext cx="7255605" cy="4829512"/>
          </a:xfrm>
        </p:spPr>
      </p:pic>
    </p:spTree>
    <p:extLst>
      <p:ext uri="{BB962C8B-B14F-4D97-AF65-F5344CB8AC3E}">
        <p14:creationId xmlns:p14="http://schemas.microsoft.com/office/powerpoint/2010/main" val="2218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902424" cy="940966"/>
          </a:xfrm>
        </p:spPr>
        <p:txBody>
          <a:bodyPr/>
          <a:lstStyle/>
          <a:p>
            <a:r>
              <a:rPr lang="cs-CZ" dirty="0" smtClean="0"/>
              <a:t>Výlet zajíčků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84754" cy="3816424"/>
          </a:xfrm>
        </p:spPr>
      </p:pic>
    </p:spTree>
    <p:extLst>
      <p:ext uri="{BB962C8B-B14F-4D97-AF65-F5344CB8AC3E}">
        <p14:creationId xmlns:p14="http://schemas.microsoft.com/office/powerpoint/2010/main" val="28874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54717" cy="4362028"/>
          </a:xfrm>
        </p:spPr>
      </p:pic>
    </p:spTree>
    <p:extLst>
      <p:ext uri="{BB962C8B-B14F-4D97-AF65-F5344CB8AC3E}">
        <p14:creationId xmlns:p14="http://schemas.microsoft.com/office/powerpoint/2010/main" val="31015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054552" cy="1143000"/>
          </a:xfrm>
        </p:spPr>
        <p:txBody>
          <a:bodyPr/>
          <a:lstStyle/>
          <a:p>
            <a:r>
              <a:rPr lang="cs-CZ" dirty="0" smtClean="0"/>
              <a:t>Nemocnice zvířátek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400600" cy="4050450"/>
          </a:xfrm>
        </p:spPr>
      </p:pic>
    </p:spTree>
    <p:extLst>
      <p:ext uri="{BB962C8B-B14F-4D97-AF65-F5344CB8AC3E}">
        <p14:creationId xmlns:p14="http://schemas.microsoft.com/office/powerpoint/2010/main" val="24400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521648" cy="4891236"/>
          </a:xfrm>
        </p:spPr>
      </p:pic>
    </p:spTree>
    <p:extLst>
      <p:ext uri="{BB962C8B-B14F-4D97-AF65-F5344CB8AC3E}">
        <p14:creationId xmlns:p14="http://schemas.microsoft.com/office/powerpoint/2010/main" val="25664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622504" cy="1143000"/>
          </a:xfrm>
        </p:spPr>
        <p:txBody>
          <a:bodyPr/>
          <a:lstStyle/>
          <a:p>
            <a:r>
              <a:rPr lang="cs-CZ" dirty="0" smtClean="0"/>
              <a:t>Fotbalový turnaj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7438"/>
            <a:ext cx="5544616" cy="4158462"/>
          </a:xfrm>
        </p:spPr>
      </p:pic>
    </p:spTree>
    <p:extLst>
      <p:ext uri="{BB962C8B-B14F-4D97-AF65-F5344CB8AC3E}">
        <p14:creationId xmlns:p14="http://schemas.microsoft.com/office/powerpoint/2010/main" val="2123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233616" cy="4675212"/>
          </a:xfrm>
        </p:spPr>
      </p:pic>
    </p:spTree>
    <p:extLst>
      <p:ext uri="{BB962C8B-B14F-4D97-AF65-F5344CB8AC3E}">
        <p14:creationId xmlns:p14="http://schemas.microsoft.com/office/powerpoint/2010/main" val="4872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Výlet na Podlesí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194439" cy="314582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420380" cy="4464496"/>
          </a:xfrm>
        </p:spPr>
      </p:pic>
    </p:spTree>
    <p:extLst>
      <p:ext uri="{BB962C8B-B14F-4D97-AF65-F5344CB8AC3E}">
        <p14:creationId xmlns:p14="http://schemas.microsoft.com/office/powerpoint/2010/main" val="9759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Lesní školka U MRAVENCE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56853" cy="4017640"/>
          </a:xfrm>
        </p:spPr>
      </p:pic>
    </p:spTree>
    <p:extLst>
      <p:ext uri="{BB962C8B-B14F-4D97-AF65-F5344CB8AC3E}">
        <p14:creationId xmlns:p14="http://schemas.microsoft.com/office/powerpoint/2010/main" val="27880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425637" cy="4819228"/>
          </a:xfrm>
        </p:spPr>
      </p:pic>
    </p:spTree>
    <p:extLst>
      <p:ext uri="{BB962C8B-B14F-4D97-AF65-F5344CB8AC3E}">
        <p14:creationId xmlns:p14="http://schemas.microsoft.com/office/powerpoint/2010/main" val="41144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126560" cy="1143000"/>
          </a:xfrm>
        </p:spPr>
        <p:txBody>
          <a:bodyPr/>
          <a:lstStyle/>
          <a:p>
            <a:r>
              <a:rPr lang="cs-CZ" dirty="0" smtClean="0"/>
              <a:t>Sportovní dopoledne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988808" cy="3992539"/>
          </a:xfrm>
        </p:spPr>
      </p:pic>
    </p:spTree>
    <p:extLst>
      <p:ext uri="{BB962C8B-B14F-4D97-AF65-F5344CB8AC3E}">
        <p14:creationId xmlns:p14="http://schemas.microsoft.com/office/powerpoint/2010/main" val="21757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52904" cy="4568603"/>
          </a:xfrm>
        </p:spPr>
      </p:pic>
    </p:spTree>
    <p:extLst>
      <p:ext uri="{BB962C8B-B14F-4D97-AF65-F5344CB8AC3E}">
        <p14:creationId xmlns:p14="http://schemas.microsoft.com/office/powerpoint/2010/main" val="30029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Výtvarná  soutěž s hasičskou tematikou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031232" cy="4041643"/>
          </a:xfrm>
        </p:spPr>
      </p:pic>
    </p:spTree>
    <p:extLst>
      <p:ext uri="{BB962C8B-B14F-4D97-AF65-F5344CB8AC3E}">
        <p14:creationId xmlns:p14="http://schemas.microsoft.com/office/powerpoint/2010/main" val="16468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Rozloučení s předškoláky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18" y="1196752"/>
            <a:ext cx="5468723" cy="4104456"/>
          </a:xfrm>
        </p:spPr>
      </p:pic>
    </p:spTree>
    <p:extLst>
      <p:ext uri="{BB962C8B-B14F-4D97-AF65-F5344CB8AC3E}">
        <p14:creationId xmlns:p14="http://schemas.microsoft.com/office/powerpoint/2010/main" val="30593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999283" cy="5328592"/>
          </a:xfrm>
        </p:spPr>
      </p:pic>
    </p:spTree>
    <p:extLst>
      <p:ext uri="{BB962C8B-B14F-4D97-AF65-F5344CB8AC3E}">
        <p14:creationId xmlns:p14="http://schemas.microsoft.com/office/powerpoint/2010/main" val="6611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70576" cy="1143000"/>
          </a:xfrm>
        </p:spPr>
        <p:txBody>
          <a:bodyPr/>
          <a:lstStyle/>
          <a:p>
            <a:r>
              <a:rPr lang="cs-CZ" dirty="0" smtClean="0"/>
              <a:t>Spolupráce s rodiči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5479223" cy="4110562"/>
          </a:xfrm>
        </p:spPr>
      </p:pic>
    </p:spTree>
    <p:extLst>
      <p:ext uri="{BB962C8B-B14F-4D97-AF65-F5344CB8AC3E}">
        <p14:creationId xmlns:p14="http://schemas.microsoft.com/office/powerpoint/2010/main" val="37911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3920455" cy="5227274"/>
          </a:xfrm>
        </p:spPr>
      </p:pic>
    </p:spTree>
    <p:extLst>
      <p:ext uri="{BB962C8B-B14F-4D97-AF65-F5344CB8AC3E}">
        <p14:creationId xmlns:p14="http://schemas.microsoft.com/office/powerpoint/2010/main" val="5343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4064471" cy="5419295"/>
          </a:xfrm>
        </p:spPr>
      </p:pic>
    </p:spTree>
    <p:extLst>
      <p:ext uri="{BB962C8B-B14F-4D97-AF65-F5344CB8AC3E}">
        <p14:creationId xmlns:p14="http://schemas.microsoft.com/office/powerpoint/2010/main" val="10071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766520" cy="1143000"/>
          </a:xfrm>
        </p:spPr>
        <p:txBody>
          <a:bodyPr/>
          <a:lstStyle/>
          <a:p>
            <a:r>
              <a:rPr lang="cs-CZ" dirty="0" smtClean="0"/>
              <a:t>Návštěva  knihovny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081488" cy="3811116"/>
          </a:xfrm>
        </p:spPr>
      </p:pic>
    </p:spTree>
    <p:extLst>
      <p:ext uri="{BB962C8B-B14F-4D97-AF65-F5344CB8AC3E}">
        <p14:creationId xmlns:p14="http://schemas.microsoft.com/office/powerpoint/2010/main" val="36950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4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8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0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2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1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8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38528" cy="1143000"/>
          </a:xfrm>
        </p:spPr>
        <p:txBody>
          <a:bodyPr/>
          <a:lstStyle/>
          <a:p>
            <a:r>
              <a:rPr lang="cs-CZ" dirty="0" smtClean="0"/>
              <a:t>Výstava v knihovně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400600" cy="4050450"/>
          </a:xfrm>
        </p:spPr>
      </p:pic>
    </p:spTree>
    <p:extLst>
      <p:ext uri="{BB962C8B-B14F-4D97-AF65-F5344CB8AC3E}">
        <p14:creationId xmlns:p14="http://schemas.microsoft.com/office/powerpoint/2010/main" val="2767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4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4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2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2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3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3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7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398368" cy="1143000"/>
          </a:xfrm>
        </p:spPr>
        <p:txBody>
          <a:bodyPr/>
          <a:lstStyle/>
          <a:p>
            <a:r>
              <a:rPr lang="cs-CZ" dirty="0" smtClean="0"/>
              <a:t>Jarmark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949956" cy="3960440"/>
          </a:xfrm>
        </p:spPr>
      </p:pic>
    </p:spTree>
    <p:extLst>
      <p:ext uri="{BB962C8B-B14F-4D97-AF65-F5344CB8AC3E}">
        <p14:creationId xmlns:p14="http://schemas.microsoft.com/office/powerpoint/2010/main" val="23936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1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6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8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8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5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9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9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0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147424" cy="4757504"/>
          </a:xfrm>
        </p:spPr>
      </p:pic>
    </p:spTree>
    <p:extLst>
      <p:ext uri="{BB962C8B-B14F-4D97-AF65-F5344CB8AC3E}">
        <p14:creationId xmlns:p14="http://schemas.microsoft.com/office/powerpoint/2010/main" val="780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2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6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9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7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0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5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6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3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Mikuláš ve školce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369520" cy="4027140"/>
          </a:xfrm>
        </p:spPr>
      </p:pic>
    </p:spTree>
    <p:extLst>
      <p:ext uri="{BB962C8B-B14F-4D97-AF65-F5344CB8AC3E}">
        <p14:creationId xmlns:p14="http://schemas.microsoft.com/office/powerpoint/2010/main" val="9569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6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3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3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5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0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4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1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9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Vánoční tvoření s rodiči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260843" cy="3945632"/>
          </a:xfrm>
        </p:spPr>
      </p:pic>
    </p:spTree>
    <p:extLst>
      <p:ext uri="{BB962C8B-B14F-4D97-AF65-F5344CB8AC3E}">
        <p14:creationId xmlns:p14="http://schemas.microsoft.com/office/powerpoint/2010/main" val="29030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1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7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1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1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3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0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6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8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1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Urban Pop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TM01859862[[fn=Městská zábava]]</Template>
  <TotalTime>1482</TotalTime>
  <Words>69</Words>
  <Application>Microsoft Office PowerPoint</Application>
  <PresentationFormat>Předvádění na obrazovce (4:3)</PresentationFormat>
  <Paragraphs>28</Paragraphs>
  <Slides>135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135</vt:i4>
      </vt:variant>
    </vt:vector>
  </HeadingPairs>
  <TitlesOfParts>
    <vt:vector size="136" baseType="lpstr">
      <vt:lpstr>Urban Pop</vt:lpstr>
      <vt:lpstr>                          </vt:lpstr>
      <vt:lpstr>Divadlo  Radost</vt:lpstr>
      <vt:lpstr>Výlet na Podlesí</vt:lpstr>
      <vt:lpstr>Návštěva  knihovny</vt:lpstr>
      <vt:lpstr>Výstava v knihovně</vt:lpstr>
      <vt:lpstr>Jarmark</vt:lpstr>
      <vt:lpstr>Prezentace aplikace PowerPoint</vt:lpstr>
      <vt:lpstr>Mikuláš ve školce</vt:lpstr>
      <vt:lpstr>Vánoční tvoření s rodiči</vt:lpstr>
      <vt:lpstr>Prezentace aplikace PowerPoint</vt:lpstr>
      <vt:lpstr>Vánoční koncert – Besední dům</vt:lpstr>
      <vt:lpstr>Technická hračka Tišnov</vt:lpstr>
      <vt:lpstr>Prezentace aplikace PowerPoint</vt:lpstr>
      <vt:lpstr>Karneval</vt:lpstr>
      <vt:lpstr>Prezentace aplikace PowerPoint</vt:lpstr>
      <vt:lpstr>Brno Soběšice - Jezírko</vt:lpstr>
      <vt:lpstr>Prezentace aplikace PowerPoint</vt:lpstr>
      <vt:lpstr>Čarodějnický rej</vt:lpstr>
      <vt:lpstr>Návštěva ZUŠ</vt:lpstr>
      <vt:lpstr>Olympiáda</vt:lpstr>
      <vt:lpstr>Prezentace aplikace PowerPoint</vt:lpstr>
      <vt:lpstr>Den národnostních menšin</vt:lpstr>
      <vt:lpstr>Prezentace aplikace PowerPoint</vt:lpstr>
      <vt:lpstr>Výlet zajíčků</vt:lpstr>
      <vt:lpstr>Prezentace aplikace PowerPoint</vt:lpstr>
      <vt:lpstr>Nemocnice zvířátek</vt:lpstr>
      <vt:lpstr>Prezentace aplikace PowerPoint</vt:lpstr>
      <vt:lpstr>Fotbalový turnaj</vt:lpstr>
      <vt:lpstr>Prezentace aplikace PowerPoint</vt:lpstr>
      <vt:lpstr>Lesní školka U MRAVENCE</vt:lpstr>
      <vt:lpstr>Prezentace aplikace PowerPoint</vt:lpstr>
      <vt:lpstr>Sportovní dopoledne</vt:lpstr>
      <vt:lpstr>Prezentace aplikace PowerPoint</vt:lpstr>
      <vt:lpstr>Výtvarná  soutěž s hasičskou tematikou</vt:lpstr>
      <vt:lpstr>Rozloučení s předškoláky</vt:lpstr>
      <vt:lpstr>Prezentace aplikace PowerPoint</vt:lpstr>
      <vt:lpstr>Spolupráce s rodiči</vt:lpstr>
      <vt:lpstr>Prezentace aplikace PowerPoint</vt:lpstr>
      <vt:lpstr>Tablo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MŠ-ZŠ KOMENSKÉHO</dc:title>
  <dc:creator>i3_2100</dc:creator>
  <cp:lastModifiedBy>i3_2100</cp:lastModifiedBy>
  <cp:revision>92</cp:revision>
  <dcterms:created xsi:type="dcterms:W3CDTF">2017-06-27T10:12:13Z</dcterms:created>
  <dcterms:modified xsi:type="dcterms:W3CDTF">2019-06-28T06:13:12Z</dcterms:modified>
</cp:coreProperties>
</file>